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551" r:id="rId2"/>
    <p:sldId id="554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DAA0FF90-D335-4FA7-8121-8ED3818B12DD}">
          <p14:sldIdLst>
            <p14:sldId id="551"/>
            <p14:sldId id="554"/>
          </p14:sldIdLst>
        </p14:section>
        <p14:section name="Research Creative Works" id="{4AA0CB50-E285-4EB6-93CD-52F2E415E98E}">
          <p14:sldIdLst/>
        </p14:section>
        <p14:section name="Engagement Outreach" id="{A264EF4E-B7C0-4BCC-BB6F-5A55009144EA}">
          <p14:sldIdLst/>
        </p14:section>
        <p14:section name="Inclusive Excellence" id="{54F24401-FDB5-4F6F-8C17-EB0719B847EB}">
          <p14:sldIdLst/>
        </p14:section>
        <p14:section name="Planning, Ops, Stewardship" id="{5E834844-AABD-405B-A97D-B2C62B7748C5}">
          <p14:sldIdLst/>
        </p14:section>
        <p14:section name="Conclusion" id="{0B993A91-C9AC-4F56-8CDC-0AB39830DABF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li Wrisinger" initials="CW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006600"/>
    <a:srgbClr val="152433"/>
    <a:srgbClr val="0432FF"/>
    <a:srgbClr val="E46F1F"/>
    <a:srgbClr val="A4ACB4"/>
    <a:srgbClr val="FEFEFE"/>
    <a:srgbClr val="D3D7DB"/>
    <a:srgbClr val="EAECEE"/>
    <a:srgbClr val="D2D6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3" autoAdjust="0"/>
    <p:restoredTop sz="86401" autoAdjust="0"/>
  </p:normalViewPr>
  <p:slideViewPr>
    <p:cSldViewPr snapToGrid="0" snapToObjects="1">
      <p:cViewPr varScale="1">
        <p:scale>
          <a:sx n="109" d="100"/>
          <a:sy n="109" d="100"/>
        </p:scale>
        <p:origin x="1448" y="176"/>
      </p:cViewPr>
      <p:guideLst/>
    </p:cSldViewPr>
  </p:slideViewPr>
  <p:outlineViewPr>
    <p:cViewPr>
      <p:scale>
        <a:sx n="33" d="100"/>
        <a:sy n="33" d="100"/>
      </p:scale>
      <p:origin x="0" y="-686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402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commentAuthors" Target="commentAuthor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9486658-C79C-4690-B7AD-51AA2D0C5180}" type="datetimeFigureOut">
              <a:rPr lang="en-US" smtClean="0"/>
              <a:t>12/4/18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A5853E4-E658-4E8E-802F-8601F0DCA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98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C63541E-5C87-444A-A538-B61C077044D3}" type="datetimeFigureOut">
              <a:rPr lang="en-US" smtClean="0"/>
              <a:t>12/4/18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0B930AC-ED0A-4D33-92E7-657E7175A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719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930AC-ED0A-4D33-92E7-657E7175A414}" type="slidenum">
              <a:rPr lang="en-US" smtClean="0"/>
              <a:t>1</a:t>
            </a:fld>
            <a:endParaRPr lang="en-US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xmlns="" id="{23115676-0111-0049-A025-0CD07D8AC6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722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930AC-ED0A-4D33-92E7-657E7175A414}" type="slidenum">
              <a:rPr lang="en-US" smtClean="0"/>
              <a:t>2</a:t>
            </a:fld>
            <a:endParaRPr lang="en-US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xmlns="" id="{D91979AE-8C0E-9541-8077-ED5B216CA0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9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ty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0" y="1494977"/>
            <a:ext cx="9144000" cy="336277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44000">
                <a:srgbClr val="A4ACB4">
                  <a:alpha val="62000"/>
                </a:srgbClr>
              </a:gs>
              <a:gs pos="100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5317" y="6299993"/>
            <a:ext cx="9150585" cy="5640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2111" y="6330289"/>
            <a:ext cx="3008153" cy="494897"/>
          </a:xfrm>
          <a:prstGeom prst="rect">
            <a:avLst/>
          </a:prstGeom>
        </p:spPr>
      </p:pic>
      <p:sp>
        <p:nvSpPr>
          <p:cNvPr id="15" name="Text Placeholder 39"/>
          <p:cNvSpPr>
            <a:spLocks noGrp="1"/>
          </p:cNvSpPr>
          <p:nvPr>
            <p:ph type="body" sz="quarter" idx="10"/>
          </p:nvPr>
        </p:nvSpPr>
        <p:spPr>
          <a:xfrm>
            <a:off x="1268" y="1494977"/>
            <a:ext cx="9144000" cy="749300"/>
          </a:xfrm>
        </p:spPr>
        <p:txBody>
          <a:bodyPr>
            <a:noAutofit/>
          </a:bodyPr>
          <a:lstStyle>
            <a:lvl1pPr algn="ctr">
              <a:defRPr sz="5400" b="1" baseline="0">
                <a:solidFill>
                  <a:schemeClr val="bg1"/>
                </a:solidFill>
                <a:effectLst/>
                <a:latin typeface="Georgia" panose="02040502050405020303" pitchFamily="18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6" name="Text Placeholder 41"/>
          <p:cNvSpPr>
            <a:spLocks noGrp="1"/>
          </p:cNvSpPr>
          <p:nvPr>
            <p:ph type="body" sz="quarter" idx="11"/>
          </p:nvPr>
        </p:nvSpPr>
        <p:spPr>
          <a:xfrm>
            <a:off x="-2636" y="2349261"/>
            <a:ext cx="9144000" cy="757238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  <a:effectLst/>
                <a:latin typeface="Georgia italic" panose="02040502050405090303" pitchFamily="18" charset="0"/>
              </a:defRPr>
            </a:lvl1pPr>
          </a:lstStyle>
          <a:p>
            <a:pPr lvl="0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832" y="-886073"/>
            <a:ext cx="9199882" cy="6923580"/>
          </a:xfrm>
          <a:prstGeom prst="rect">
            <a:avLst/>
          </a:prstGeom>
        </p:spPr>
      </p:pic>
      <p:grpSp>
        <p:nvGrpSpPr>
          <p:cNvPr id="22" name="4 campus colors"/>
          <p:cNvGrpSpPr/>
          <p:nvPr userDrawn="1"/>
        </p:nvGrpSpPr>
        <p:grpSpPr>
          <a:xfrm>
            <a:off x="0" y="6179504"/>
            <a:ext cx="9145268" cy="142673"/>
            <a:chOff x="0" y="6263445"/>
            <a:chExt cx="9145268" cy="92840"/>
          </a:xfrm>
        </p:grpSpPr>
        <p:sp>
          <p:nvSpPr>
            <p:cNvPr id="23" name="Rectangle 22"/>
            <p:cNvSpPr/>
            <p:nvPr userDrawn="1"/>
          </p:nvSpPr>
          <p:spPr>
            <a:xfrm>
              <a:off x="0" y="6263445"/>
              <a:ext cx="228600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2286000" y="6264281"/>
              <a:ext cx="2286000" cy="914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4573268" y="6264845"/>
              <a:ext cx="2286000" cy="91440"/>
            </a:xfrm>
            <a:prstGeom prst="rect">
              <a:avLst/>
            </a:prstGeom>
            <a:solidFill>
              <a:srgbClr val="007A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6859268" y="6264833"/>
              <a:ext cx="2286000" cy="91440"/>
            </a:xfrm>
            <a:prstGeom prst="rect">
              <a:avLst/>
            </a:prstGeom>
            <a:solidFill>
              <a:srgbClr val="981E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/>
          <p:cNvSpPr/>
          <p:nvPr userDrawn="1"/>
        </p:nvSpPr>
        <p:spPr>
          <a:xfrm>
            <a:off x="1268" y="6037000"/>
            <a:ext cx="9144000" cy="14052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04372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Resear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>
          <a:xfrm>
            <a:off x="8150686" y="335778"/>
            <a:ext cx="967689" cy="5535183"/>
            <a:chOff x="8150686" y="335778"/>
            <a:chExt cx="967689" cy="5535183"/>
          </a:xfrm>
        </p:grpSpPr>
        <p:sp>
          <p:nvSpPr>
            <p:cNvPr id="23" name="Oval 22"/>
            <p:cNvSpPr/>
            <p:nvPr userDrawn="1"/>
          </p:nvSpPr>
          <p:spPr>
            <a:xfrm>
              <a:off x="8150686" y="335778"/>
              <a:ext cx="967689" cy="967689"/>
            </a:xfrm>
            <a:prstGeom prst="ellipse">
              <a:avLst/>
            </a:prstGeom>
            <a:blipFill dpi="0" rotWithShape="1">
              <a:blip r:embed="rId2" cstate="screen">
                <a:alphaModFix amt="52000"/>
                <a:lum bright="70000" contrast="-7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Oval 23"/>
            <p:cNvSpPr/>
            <p:nvPr userDrawn="1"/>
          </p:nvSpPr>
          <p:spPr>
            <a:xfrm>
              <a:off x="8150686" y="1477652"/>
              <a:ext cx="967689" cy="967689"/>
            </a:xfrm>
            <a:prstGeom prst="ellipse">
              <a:avLst/>
            </a:prstGeom>
            <a:blipFill dpi="0" rotWithShape="1">
              <a:blip r:embed="rId3" cstate="screen">
                <a:alphaModFix amt="52000"/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Oval 24"/>
            <p:cNvSpPr/>
            <p:nvPr userDrawn="1"/>
          </p:nvSpPr>
          <p:spPr>
            <a:xfrm>
              <a:off x="8150686" y="2619525"/>
              <a:ext cx="967689" cy="967689"/>
            </a:xfrm>
            <a:prstGeom prst="ellipse">
              <a:avLst/>
            </a:prstGeom>
            <a:blipFill dpi="0" rotWithShape="1">
              <a:blip r:embed="rId4" cstate="screen">
                <a:alphaModFix amt="52000"/>
                <a:lum bright="70000" contrast="-7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Oval 25"/>
            <p:cNvSpPr/>
            <p:nvPr userDrawn="1"/>
          </p:nvSpPr>
          <p:spPr>
            <a:xfrm>
              <a:off x="8150686" y="3761399"/>
              <a:ext cx="967689" cy="967689"/>
            </a:xfrm>
            <a:prstGeom prst="ellipse">
              <a:avLst/>
            </a:prstGeom>
            <a:blipFill dpi="0" rotWithShape="1">
              <a:blip r:embed="rId5" cstate="screen">
                <a:alphaModFix amt="52000"/>
                <a:lum bright="70000" contrast="-7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Oval 26"/>
            <p:cNvSpPr/>
            <p:nvPr userDrawn="1"/>
          </p:nvSpPr>
          <p:spPr>
            <a:xfrm>
              <a:off x="8150686" y="4903272"/>
              <a:ext cx="967689" cy="967689"/>
            </a:xfrm>
            <a:prstGeom prst="ellipse">
              <a:avLst/>
            </a:prstGeom>
            <a:blipFill dpi="0" rotWithShape="1">
              <a:blip r:embed="rId6" cstate="screen">
                <a:alphaModFix amt="52000"/>
                <a:lum bright="70000" contrast="-7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9" name="TextBox 8"/>
          <p:cNvSpPr txBox="1"/>
          <p:nvPr/>
        </p:nvSpPr>
        <p:spPr>
          <a:xfrm>
            <a:off x="387146" y="18435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89701"/>
            <a:ext cx="2327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048A7FD7-D788-5C4F-8784-060411599E5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8600" y="260350"/>
            <a:ext cx="7810500" cy="8566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8600" y="1296904"/>
            <a:ext cx="7810500" cy="4718304"/>
          </a:xfrm>
        </p:spPr>
        <p:txBody>
          <a:bodyPr>
            <a:normAutofit/>
          </a:bodyPr>
          <a:lstStyle>
            <a:lvl1pPr marL="2286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 sz="2800"/>
            </a:lvl1pPr>
            <a:lvl2pPr marL="685800" indent="-228600">
              <a:buClr>
                <a:schemeClr val="accent2"/>
              </a:buClr>
              <a:buFont typeface="Arial" panose="020B0604020202020204" pitchFamily="34" charset="0"/>
              <a:buChar char="–"/>
              <a:defRPr sz="2400"/>
            </a:lvl2pPr>
            <a:lvl3pPr marL="11430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 sz="2000"/>
            </a:lvl3pPr>
            <a:lvl4pPr marL="1600200" indent="-228600">
              <a:buClr>
                <a:schemeClr val="accent2"/>
              </a:buClr>
              <a:buFont typeface="Arial" panose="020B0604020202020204" pitchFamily="34" charset="0"/>
              <a:buChar char="–"/>
              <a:defRPr sz="1800"/>
            </a:lvl4pPr>
            <a:lvl5pPr marL="20574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952241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Outrea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>
          <a:xfrm>
            <a:off x="8150686" y="335778"/>
            <a:ext cx="967689" cy="5535183"/>
            <a:chOff x="8150686" y="335778"/>
            <a:chExt cx="967689" cy="5535183"/>
          </a:xfrm>
        </p:grpSpPr>
        <p:sp>
          <p:nvSpPr>
            <p:cNvPr id="23" name="Oval 22"/>
            <p:cNvSpPr/>
            <p:nvPr userDrawn="1"/>
          </p:nvSpPr>
          <p:spPr>
            <a:xfrm>
              <a:off x="8150686" y="335778"/>
              <a:ext cx="967689" cy="967689"/>
            </a:xfrm>
            <a:prstGeom prst="ellipse">
              <a:avLst/>
            </a:prstGeom>
            <a:blipFill dpi="0" rotWithShape="1">
              <a:blip r:embed="rId2" cstate="screen">
                <a:alphaModFix amt="52000"/>
                <a:lum bright="70000" contrast="-7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Oval 23"/>
            <p:cNvSpPr/>
            <p:nvPr userDrawn="1"/>
          </p:nvSpPr>
          <p:spPr>
            <a:xfrm>
              <a:off x="8150686" y="1477652"/>
              <a:ext cx="967689" cy="967689"/>
            </a:xfrm>
            <a:prstGeom prst="ellipse">
              <a:avLst/>
            </a:prstGeom>
            <a:blipFill dpi="0" rotWithShape="1">
              <a:blip r:embed="rId3" cstate="screen">
                <a:alphaModFix amt="52000"/>
                <a:lum bright="70000" contrast="-7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Oval 24"/>
            <p:cNvSpPr/>
            <p:nvPr userDrawn="1"/>
          </p:nvSpPr>
          <p:spPr>
            <a:xfrm>
              <a:off x="8150686" y="2619525"/>
              <a:ext cx="967689" cy="967689"/>
            </a:xfrm>
            <a:prstGeom prst="ellipse">
              <a:avLst/>
            </a:prstGeom>
            <a:blipFill dpi="0" rotWithShape="1">
              <a:blip r:embed="rId4" cstate="screen">
                <a:alphaModFix amt="52000"/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Oval 25"/>
            <p:cNvSpPr/>
            <p:nvPr userDrawn="1"/>
          </p:nvSpPr>
          <p:spPr>
            <a:xfrm>
              <a:off x="8150686" y="3761399"/>
              <a:ext cx="967689" cy="967689"/>
            </a:xfrm>
            <a:prstGeom prst="ellipse">
              <a:avLst/>
            </a:prstGeom>
            <a:blipFill dpi="0" rotWithShape="1">
              <a:blip r:embed="rId5" cstate="screen">
                <a:alphaModFix amt="52000"/>
                <a:lum bright="70000" contrast="-7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Oval 26"/>
            <p:cNvSpPr/>
            <p:nvPr userDrawn="1"/>
          </p:nvSpPr>
          <p:spPr>
            <a:xfrm>
              <a:off x="8150686" y="4903272"/>
              <a:ext cx="967689" cy="967689"/>
            </a:xfrm>
            <a:prstGeom prst="ellipse">
              <a:avLst/>
            </a:prstGeom>
            <a:blipFill dpi="0" rotWithShape="1">
              <a:blip r:embed="rId6" cstate="screen">
                <a:alphaModFix amt="52000"/>
                <a:lum bright="70000" contrast="-7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9" name="TextBox 8"/>
          <p:cNvSpPr txBox="1"/>
          <p:nvPr/>
        </p:nvSpPr>
        <p:spPr>
          <a:xfrm>
            <a:off x="387146" y="18435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89701"/>
            <a:ext cx="2327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048A7FD7-D788-5C4F-8784-060411599E5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8600" y="260350"/>
            <a:ext cx="7810500" cy="8566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8600" y="1296904"/>
            <a:ext cx="7810500" cy="4718304"/>
          </a:xfrm>
        </p:spPr>
        <p:txBody>
          <a:bodyPr>
            <a:normAutofit/>
          </a:bodyPr>
          <a:lstStyle>
            <a:lvl1pPr marL="2286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 sz="2800"/>
            </a:lvl1pPr>
            <a:lvl2pPr marL="685800" indent="-228600">
              <a:buClr>
                <a:schemeClr val="accent2"/>
              </a:buClr>
              <a:buFont typeface="Arial" panose="020B0604020202020204" pitchFamily="34" charset="0"/>
              <a:buChar char="–"/>
              <a:defRPr sz="2400"/>
            </a:lvl2pPr>
            <a:lvl3pPr marL="11430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 sz="2000"/>
            </a:lvl3pPr>
            <a:lvl4pPr marL="1600200" indent="-228600">
              <a:buClr>
                <a:schemeClr val="accent2"/>
              </a:buClr>
              <a:buFont typeface="Arial" panose="020B0604020202020204" pitchFamily="34" charset="0"/>
              <a:buChar char="–"/>
              <a:defRPr sz="1800"/>
            </a:lvl4pPr>
            <a:lvl5pPr marL="20574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72729391"/>
      </p:ext>
    </p:extLst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Inclus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8150686" y="335778"/>
            <a:ext cx="967689" cy="5535183"/>
            <a:chOff x="8150686" y="335778"/>
            <a:chExt cx="967689" cy="5535183"/>
          </a:xfrm>
        </p:grpSpPr>
        <p:sp>
          <p:nvSpPr>
            <p:cNvPr id="17" name="Oval 16"/>
            <p:cNvSpPr/>
            <p:nvPr userDrawn="1"/>
          </p:nvSpPr>
          <p:spPr>
            <a:xfrm>
              <a:off x="8150686" y="335778"/>
              <a:ext cx="967689" cy="967689"/>
            </a:xfrm>
            <a:prstGeom prst="ellipse">
              <a:avLst/>
            </a:prstGeom>
            <a:blipFill dpi="0" rotWithShape="1">
              <a:blip r:embed="rId2" cstate="screen">
                <a:alphaModFix amt="52000"/>
                <a:lum bright="70000" contrast="-7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Oval 17"/>
            <p:cNvSpPr/>
            <p:nvPr userDrawn="1"/>
          </p:nvSpPr>
          <p:spPr>
            <a:xfrm>
              <a:off x="8150686" y="1477652"/>
              <a:ext cx="967689" cy="967689"/>
            </a:xfrm>
            <a:prstGeom prst="ellipse">
              <a:avLst/>
            </a:prstGeom>
            <a:blipFill dpi="0" rotWithShape="1">
              <a:blip r:embed="rId3" cstate="screen">
                <a:alphaModFix amt="52000"/>
                <a:lum bright="70000" contrast="-7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Oval 18"/>
            <p:cNvSpPr/>
            <p:nvPr userDrawn="1"/>
          </p:nvSpPr>
          <p:spPr>
            <a:xfrm>
              <a:off x="8150686" y="2619525"/>
              <a:ext cx="967689" cy="967689"/>
            </a:xfrm>
            <a:prstGeom prst="ellipse">
              <a:avLst/>
            </a:prstGeom>
            <a:blipFill dpi="0" rotWithShape="1">
              <a:blip r:embed="rId4" cstate="screen">
                <a:alphaModFix amt="52000"/>
                <a:lum bright="70000" contrast="-7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Oval 19"/>
            <p:cNvSpPr/>
            <p:nvPr userDrawn="1"/>
          </p:nvSpPr>
          <p:spPr>
            <a:xfrm>
              <a:off x="8150686" y="3761399"/>
              <a:ext cx="967689" cy="967689"/>
            </a:xfrm>
            <a:prstGeom prst="ellipse">
              <a:avLst/>
            </a:prstGeom>
            <a:blipFill dpi="0" rotWithShape="1">
              <a:blip r:embed="rId5" cstate="screen">
                <a:alphaModFix amt="52000"/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Oval 20"/>
            <p:cNvSpPr/>
            <p:nvPr userDrawn="1"/>
          </p:nvSpPr>
          <p:spPr>
            <a:xfrm>
              <a:off x="8150686" y="4903272"/>
              <a:ext cx="967689" cy="967689"/>
            </a:xfrm>
            <a:prstGeom prst="ellipse">
              <a:avLst/>
            </a:prstGeom>
            <a:blipFill dpi="0" rotWithShape="1">
              <a:blip r:embed="rId6" cstate="screen">
                <a:alphaModFix amt="52000"/>
                <a:lum bright="70000" contrast="-7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9" name="TextBox 8"/>
          <p:cNvSpPr txBox="1"/>
          <p:nvPr/>
        </p:nvSpPr>
        <p:spPr>
          <a:xfrm>
            <a:off x="387146" y="18435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89701"/>
            <a:ext cx="2327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048A7FD7-D788-5C4F-8784-060411599E5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8600" y="260350"/>
            <a:ext cx="7810500" cy="8566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8600" y="1296904"/>
            <a:ext cx="7810500" cy="4718304"/>
          </a:xfrm>
        </p:spPr>
        <p:txBody>
          <a:bodyPr>
            <a:normAutofit/>
          </a:bodyPr>
          <a:lstStyle>
            <a:lvl1pPr marL="2286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 sz="2800"/>
            </a:lvl1pPr>
            <a:lvl2pPr marL="685800" indent="-228600">
              <a:buClr>
                <a:schemeClr val="accent2"/>
              </a:buClr>
              <a:buFont typeface="Arial" panose="020B0604020202020204" pitchFamily="34" charset="0"/>
              <a:buChar char="–"/>
              <a:defRPr sz="2400"/>
            </a:lvl2pPr>
            <a:lvl3pPr marL="11430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 sz="2000"/>
            </a:lvl3pPr>
            <a:lvl4pPr marL="1600200" indent="-228600">
              <a:buClr>
                <a:schemeClr val="accent2"/>
              </a:buClr>
              <a:buFont typeface="Arial" panose="020B0604020202020204" pitchFamily="34" charset="0"/>
              <a:buChar char="–"/>
              <a:defRPr sz="1800"/>
            </a:lvl4pPr>
            <a:lvl5pPr marL="20574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50836504"/>
      </p:ext>
    </p:extLst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Stew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8150686" y="335778"/>
            <a:ext cx="967689" cy="5535183"/>
            <a:chOff x="8150686" y="335778"/>
            <a:chExt cx="967689" cy="5535183"/>
          </a:xfrm>
        </p:grpSpPr>
        <p:sp>
          <p:nvSpPr>
            <p:cNvPr id="10" name="Oval 9"/>
            <p:cNvSpPr/>
            <p:nvPr userDrawn="1"/>
          </p:nvSpPr>
          <p:spPr>
            <a:xfrm>
              <a:off x="8150686" y="335778"/>
              <a:ext cx="967689" cy="967689"/>
            </a:xfrm>
            <a:prstGeom prst="ellipse">
              <a:avLst/>
            </a:prstGeom>
            <a:blipFill dpi="0" rotWithShape="1">
              <a:blip r:embed="rId2" cstate="screen">
                <a:alphaModFix amt="52000"/>
                <a:lum bright="70000" contrast="-7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Oval 10"/>
            <p:cNvSpPr/>
            <p:nvPr userDrawn="1"/>
          </p:nvSpPr>
          <p:spPr>
            <a:xfrm>
              <a:off x="8150686" y="1477652"/>
              <a:ext cx="967689" cy="967689"/>
            </a:xfrm>
            <a:prstGeom prst="ellipse">
              <a:avLst/>
            </a:prstGeom>
            <a:blipFill dpi="0" rotWithShape="1">
              <a:blip r:embed="rId3" cstate="screen">
                <a:alphaModFix amt="52000"/>
                <a:lum bright="70000" contrast="-7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Oval 11"/>
            <p:cNvSpPr/>
            <p:nvPr userDrawn="1"/>
          </p:nvSpPr>
          <p:spPr>
            <a:xfrm>
              <a:off x="8150686" y="2619525"/>
              <a:ext cx="967689" cy="967689"/>
            </a:xfrm>
            <a:prstGeom prst="ellipse">
              <a:avLst/>
            </a:prstGeom>
            <a:blipFill dpi="0" rotWithShape="1">
              <a:blip r:embed="rId4" cstate="screen">
                <a:alphaModFix amt="52000"/>
                <a:lum bright="70000" contrast="-7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Oval 12"/>
            <p:cNvSpPr/>
            <p:nvPr userDrawn="1"/>
          </p:nvSpPr>
          <p:spPr>
            <a:xfrm>
              <a:off x="8150686" y="3761399"/>
              <a:ext cx="967689" cy="967689"/>
            </a:xfrm>
            <a:prstGeom prst="ellipse">
              <a:avLst/>
            </a:prstGeom>
            <a:blipFill dpi="0" rotWithShape="1">
              <a:blip r:embed="rId5" cstate="screen">
                <a:alphaModFix amt="52000"/>
                <a:lum bright="70000" contrast="-7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Oval 13"/>
            <p:cNvSpPr/>
            <p:nvPr userDrawn="1"/>
          </p:nvSpPr>
          <p:spPr>
            <a:xfrm>
              <a:off x="8150686" y="4903272"/>
              <a:ext cx="967689" cy="967689"/>
            </a:xfrm>
            <a:prstGeom prst="ellipse">
              <a:avLst/>
            </a:prstGeom>
            <a:blipFill dpi="0" rotWithShape="1">
              <a:blip r:embed="rId6" cstate="screen">
                <a:alphaModFix amt="52000"/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9" name="TextBox 8"/>
          <p:cNvSpPr txBox="1"/>
          <p:nvPr/>
        </p:nvSpPr>
        <p:spPr>
          <a:xfrm>
            <a:off x="387146" y="18435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89701"/>
            <a:ext cx="2327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048A7FD7-D788-5C4F-8784-060411599E5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28600" y="260350"/>
            <a:ext cx="7810500" cy="8566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8600" y="1296904"/>
            <a:ext cx="7810500" cy="4718304"/>
          </a:xfrm>
        </p:spPr>
        <p:txBody>
          <a:bodyPr>
            <a:normAutofit/>
          </a:bodyPr>
          <a:lstStyle>
            <a:lvl1pPr marL="2286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 sz="2800"/>
            </a:lvl1pPr>
            <a:lvl2pPr marL="685800" indent="-228600">
              <a:buClr>
                <a:schemeClr val="accent2"/>
              </a:buClr>
              <a:buFont typeface="Arial" panose="020B0604020202020204" pitchFamily="34" charset="0"/>
              <a:buChar char="–"/>
              <a:defRPr sz="2400"/>
            </a:lvl2pPr>
            <a:lvl3pPr marL="11430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 sz="2000"/>
            </a:lvl3pPr>
            <a:lvl4pPr marL="1600200" indent="-228600">
              <a:buClr>
                <a:schemeClr val="accent2"/>
              </a:buClr>
              <a:buFont typeface="Arial" panose="020B0604020202020204" pitchFamily="34" charset="0"/>
              <a:buChar char="–"/>
              <a:defRPr sz="1800"/>
            </a:lvl4pPr>
            <a:lvl5pPr marL="20574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0334093"/>
      </p:ext>
    </p:extLst>
  </p:cSld>
  <p:clrMapOvr>
    <a:masterClrMapping/>
  </p:clrMapOvr>
  <p:transition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7FD7-D788-5C4F-8784-060411599E5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96904"/>
            <a:ext cx="4233499" cy="4568562"/>
          </a:xfrm>
        </p:spPr>
        <p:txBody>
          <a:bodyPr>
            <a:normAutofit/>
          </a:bodyPr>
          <a:lstStyle>
            <a:lvl1pPr marL="2286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 lang="en-US" sz="2800" dirty="0" smtClean="0"/>
            </a:lvl1pPr>
            <a:lvl2pPr marL="685800" indent="-228600">
              <a:buClr>
                <a:schemeClr val="accent2"/>
              </a:buClr>
              <a:buFont typeface="Arial" panose="020B0604020202020204" pitchFamily="34" charset="0"/>
              <a:buChar char="–"/>
              <a:defRPr lang="en-US" sz="2400" dirty="0" smtClean="0"/>
            </a:lvl2pPr>
            <a:lvl3pPr marL="11430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 lang="en-US" sz="2000" dirty="0" smtClean="0"/>
            </a:lvl3pPr>
            <a:lvl4pPr marL="1600200" indent="-228600">
              <a:buClr>
                <a:schemeClr val="accent2"/>
              </a:buClr>
              <a:buFont typeface="Arial" panose="020B0604020202020204" pitchFamily="34" charset="0"/>
              <a:buChar char="–"/>
              <a:defRPr lang="en-US" sz="1800" dirty="0" smtClean="0"/>
            </a:lvl4pPr>
            <a:lvl5pPr marL="20574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 lang="en-US" sz="1800" dirty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89442" y="1296903"/>
            <a:ext cx="4225958" cy="4568563"/>
          </a:xfrm>
        </p:spPr>
        <p:txBody>
          <a:bodyPr>
            <a:normAutofit/>
          </a:bodyPr>
          <a:lstStyle>
            <a:lvl1pPr marL="2286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 sz="2800"/>
            </a:lvl1pPr>
            <a:lvl2pPr marL="685800" indent="-228600">
              <a:buClr>
                <a:schemeClr val="accent2"/>
              </a:buClr>
              <a:buFont typeface="Arial" panose="020B0604020202020204" pitchFamily="34" charset="0"/>
              <a:buChar char="–"/>
              <a:defRPr sz="2400"/>
            </a:lvl2pPr>
            <a:lvl3pPr marL="11430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 sz="2000"/>
            </a:lvl3pPr>
            <a:lvl4pPr marL="1600200" indent="-228600">
              <a:buClr>
                <a:schemeClr val="accent2"/>
              </a:buClr>
              <a:buFont typeface="Arial" panose="020B0604020202020204" pitchFamily="34" charset="0"/>
              <a:buChar char="–"/>
              <a:defRPr sz="1800"/>
            </a:lvl4pPr>
            <a:lvl5pPr marL="20574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28600" y="260350"/>
            <a:ext cx="8686800" cy="8566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4350636"/>
      </p:ext>
    </p:extLst>
  </p:cSld>
  <p:clrMapOvr>
    <a:masterClrMapping/>
  </p:clrMapOvr>
  <p:transition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301573"/>
            <a:ext cx="4233500" cy="840713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2142287"/>
            <a:ext cx="4233499" cy="3829887"/>
          </a:xfrm>
        </p:spPr>
        <p:txBody>
          <a:bodyPr>
            <a:normAutofit/>
          </a:bodyPr>
          <a:lstStyle>
            <a:lvl1pPr marL="2286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 sz="2400" b="0"/>
            </a:lvl1pPr>
            <a:lvl2pPr marL="685800" indent="-228600">
              <a:buClr>
                <a:schemeClr val="accent2"/>
              </a:buClr>
              <a:buFont typeface="Arial" panose="020B0604020202020204" pitchFamily="34" charset="0"/>
              <a:buChar char="–"/>
              <a:defRPr sz="2000"/>
            </a:lvl2pPr>
            <a:lvl3pPr marL="11430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 sz="1800"/>
            </a:lvl3pPr>
            <a:lvl4pPr marL="1600200" indent="-228600">
              <a:buClr>
                <a:schemeClr val="accent2"/>
              </a:buClr>
              <a:buFont typeface="Arial" panose="020B0604020202020204" pitchFamily="34" charset="0"/>
              <a:buChar char="–"/>
              <a:defRPr sz="1600"/>
            </a:lvl4pPr>
            <a:lvl5pPr marL="20574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4462" y="1301573"/>
            <a:ext cx="4220938" cy="84071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4462" y="2142287"/>
            <a:ext cx="4220938" cy="3829888"/>
          </a:xfrm>
        </p:spPr>
        <p:txBody>
          <a:bodyPr>
            <a:normAutofit/>
          </a:bodyPr>
          <a:lstStyle>
            <a:lvl1pPr marL="2286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 sz="2400"/>
            </a:lvl1pPr>
            <a:lvl2pPr marL="685800" indent="-228600">
              <a:buClr>
                <a:schemeClr val="accent2"/>
              </a:buClr>
              <a:buFont typeface="Arial" panose="020B0604020202020204" pitchFamily="34" charset="0"/>
              <a:buChar char="–"/>
              <a:defRPr sz="2000"/>
            </a:lvl2pPr>
            <a:lvl3pPr marL="11430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 sz="1800"/>
            </a:lvl3pPr>
            <a:lvl4pPr marL="1600200" indent="-228600">
              <a:buClr>
                <a:schemeClr val="accent2"/>
              </a:buClr>
              <a:buFont typeface="Arial" panose="020B0604020202020204" pitchFamily="34" charset="0"/>
              <a:buChar char="–"/>
              <a:defRPr sz="1600"/>
            </a:lvl4pPr>
            <a:lvl5pPr marL="20574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7FD7-D788-5C4F-8784-060411599E5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260350"/>
            <a:ext cx="8686800" cy="85668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13918700"/>
      </p:ext>
    </p:extLst>
  </p:cSld>
  <p:clrMapOvr>
    <a:masterClrMapping/>
  </p:clrMapOvr>
  <p:transition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69"/>
            <a:ext cx="3270035" cy="1600200"/>
          </a:xfrm>
        </p:spPr>
        <p:txBody>
          <a:bodyPr anchor="b"/>
          <a:lstStyle>
            <a:lvl1pPr>
              <a:defRPr sz="3200">
                <a:solidFill>
                  <a:srgbClr val="2D3D5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230170"/>
            <a:ext cx="5028009" cy="5742004"/>
          </a:xfrm>
        </p:spPr>
        <p:txBody>
          <a:bodyPr>
            <a:normAutofit/>
          </a:bodyPr>
          <a:lstStyle>
            <a:lvl1pPr>
              <a:buClr>
                <a:srgbClr val="2D3D54"/>
              </a:buClr>
              <a:defRPr sz="28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000"/>
            </a:lvl3pPr>
            <a:lvl4pPr>
              <a:buClr>
                <a:schemeClr val="accent2"/>
              </a:buClr>
              <a:defRPr sz="1800"/>
            </a:lvl4pPr>
            <a:lvl5pPr>
              <a:buClr>
                <a:schemeClr val="accent2"/>
              </a:buCl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2000250"/>
            <a:ext cx="3270035" cy="3971924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7FD7-D788-5C4F-8784-060411599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11427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7FD7-D788-5C4F-8784-060411599E5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493569" y="2043546"/>
            <a:ext cx="7518212" cy="1472097"/>
          </a:xfrm>
          <a:ln>
            <a:noFill/>
          </a:ln>
        </p:spPr>
        <p:txBody>
          <a:bodyPr anchor="ctr">
            <a:normAutofit/>
          </a:bodyPr>
          <a:lstStyle>
            <a:lvl1pPr algn="l">
              <a:defRPr sz="4800" b="1">
                <a:solidFill>
                  <a:srgbClr val="2D3D54"/>
                </a:solidFill>
              </a:defRPr>
            </a:lvl1pPr>
          </a:lstStyle>
          <a:p>
            <a:r>
              <a:rPr lang="en-US" dirty="0"/>
              <a:t>Click to edit section header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492168" y="3555351"/>
            <a:ext cx="753766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93516" y="3593411"/>
            <a:ext cx="7518851" cy="758176"/>
          </a:xfrm>
        </p:spPr>
        <p:txBody>
          <a:bodyPr/>
          <a:lstStyle>
            <a:lvl1pPr marL="0" indent="0">
              <a:buNone/>
              <a:defRPr baseline="0">
                <a:solidFill>
                  <a:srgbClr val="2D3D54"/>
                </a:solidFill>
              </a:defRPr>
            </a:lvl1pPr>
          </a:lstStyle>
          <a:p>
            <a:pPr lvl="0"/>
            <a:r>
              <a:rPr lang="en-US" dirty="0"/>
              <a:t>Click to edit section </a:t>
            </a:r>
            <a:r>
              <a:rPr lang="en-US" dirty="0" err="1"/>
              <a:t>subheader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898569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ct Section_Stud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352111" y="1650309"/>
            <a:ext cx="5847915" cy="2545772"/>
          </a:xfrm>
          <a:ln>
            <a:noFill/>
          </a:ln>
        </p:spPr>
        <p:txBody>
          <a:bodyPr anchor="ctr">
            <a:noAutofit/>
          </a:bodyPr>
          <a:lstStyle>
            <a:lvl1pPr algn="r">
              <a:defRPr sz="6600" b="0" i="1">
                <a:solidFill>
                  <a:srgbClr val="2D3D54"/>
                </a:solidFill>
              </a:defRPr>
            </a:lvl1pPr>
          </a:lstStyle>
          <a:p>
            <a:r>
              <a:rPr lang="en-US" dirty="0"/>
              <a:t>Click to edit section header</a:t>
            </a:r>
          </a:p>
        </p:txBody>
      </p:sp>
      <p:pic>
        <p:nvPicPr>
          <p:cNvPr id="14" name="Picture Placeholder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6406574" y="2745012"/>
            <a:ext cx="2080201" cy="2080202"/>
          </a:xfrm>
          <a:prstGeom prst="rect">
            <a:avLst/>
          </a:prstGeom>
        </p:spPr>
      </p:pic>
      <p:grpSp>
        <p:nvGrpSpPr>
          <p:cNvPr id="22" name="Group 21"/>
          <p:cNvGrpSpPr/>
          <p:nvPr userDrawn="1"/>
        </p:nvGrpSpPr>
        <p:grpSpPr>
          <a:xfrm>
            <a:off x="506594" y="2681077"/>
            <a:ext cx="8052975" cy="2194560"/>
            <a:chOff x="506594" y="2681077"/>
            <a:chExt cx="8052975" cy="2194560"/>
          </a:xfrm>
        </p:grpSpPr>
        <p:cxnSp>
          <p:nvCxnSpPr>
            <p:cNvPr id="23" name="Straight Connector 22"/>
            <p:cNvCxnSpPr/>
            <p:nvPr userDrawn="1"/>
          </p:nvCxnSpPr>
          <p:spPr>
            <a:xfrm flipH="1">
              <a:off x="506594" y="3758190"/>
              <a:ext cx="5858418" cy="0"/>
            </a:xfrm>
            <a:prstGeom prst="line">
              <a:avLst/>
            </a:prstGeom>
            <a:ln w="76200" cmpd="sng">
              <a:solidFill>
                <a:schemeClr val="accent2"/>
              </a:solidFill>
              <a:prstDash val="solid"/>
              <a:tailEnd type="oval" w="lg" len="lg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4" name="Oval 23"/>
            <p:cNvSpPr/>
            <p:nvPr userDrawn="1"/>
          </p:nvSpPr>
          <p:spPr>
            <a:xfrm flipH="1">
              <a:off x="6354507" y="2681077"/>
              <a:ext cx="2205062" cy="2194560"/>
            </a:xfrm>
            <a:prstGeom prst="ellipse">
              <a:avLst/>
            </a:prstGeom>
            <a:noFill/>
            <a:ln w="76200" cmpd="sng">
              <a:solidFill>
                <a:schemeClr val="accent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/>
            </a:p>
          </p:txBody>
        </p:sp>
        <p:cxnSp>
          <p:nvCxnSpPr>
            <p:cNvPr id="25" name="Straight Connector 24"/>
            <p:cNvCxnSpPr/>
            <p:nvPr userDrawn="1"/>
          </p:nvCxnSpPr>
          <p:spPr>
            <a:xfrm flipH="1">
              <a:off x="2207063" y="3753708"/>
              <a:ext cx="1371600" cy="0"/>
            </a:xfrm>
            <a:prstGeom prst="line">
              <a:avLst/>
            </a:prstGeom>
            <a:ln w="76200" cmpd="sng">
              <a:solidFill>
                <a:schemeClr val="accent4"/>
              </a:solidFill>
              <a:prstDash val="solid"/>
              <a:tailEnd type="none" w="lg" len="lg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 flipH="1">
              <a:off x="3574404" y="3758174"/>
              <a:ext cx="1371600" cy="0"/>
            </a:xfrm>
            <a:prstGeom prst="line">
              <a:avLst/>
            </a:prstGeom>
            <a:ln w="76200" cmpd="sng">
              <a:solidFill>
                <a:schemeClr val="accent5"/>
              </a:solidFill>
              <a:prstDash val="solid"/>
              <a:tailEnd type="none" w="lg" len="lg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 flipH="1">
              <a:off x="4946754" y="3752945"/>
              <a:ext cx="1371600" cy="0"/>
            </a:xfrm>
            <a:prstGeom prst="line">
              <a:avLst/>
            </a:prstGeom>
            <a:ln w="76200" cmpd="sng">
              <a:solidFill>
                <a:schemeClr val="accent6"/>
              </a:solidFill>
              <a:prstDash val="solid"/>
              <a:tailEnd type="none" w="lg" len="lg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 flipH="1">
              <a:off x="841729" y="3752961"/>
              <a:ext cx="1371600" cy="0"/>
            </a:xfrm>
            <a:prstGeom prst="line">
              <a:avLst/>
            </a:prstGeom>
            <a:ln w="76200" cmpd="sng">
              <a:solidFill>
                <a:schemeClr val="accent3"/>
              </a:solidFill>
              <a:prstDash val="solid"/>
              <a:tailEnd type="none" w="lg" len="lg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8A7FD7-D788-5C4F-8784-060411599E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04359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ct Section_Resear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352111" y="1650309"/>
            <a:ext cx="5847915" cy="2545772"/>
          </a:xfrm>
          <a:ln>
            <a:noFill/>
          </a:ln>
        </p:spPr>
        <p:txBody>
          <a:bodyPr anchor="ctr">
            <a:noAutofit/>
          </a:bodyPr>
          <a:lstStyle>
            <a:lvl1pPr algn="r">
              <a:defRPr sz="6600" b="0" i="1">
                <a:solidFill>
                  <a:srgbClr val="2D3D54"/>
                </a:solidFill>
              </a:defRPr>
            </a:lvl1pPr>
          </a:lstStyle>
          <a:p>
            <a:r>
              <a:rPr lang="en-US" dirty="0"/>
              <a:t>Click to edit section header</a:t>
            </a:r>
          </a:p>
        </p:txBody>
      </p:sp>
      <p:pic>
        <p:nvPicPr>
          <p:cNvPr id="14" name="Picture Placeholder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17591" y="2745012"/>
            <a:ext cx="2080201" cy="2080201"/>
          </a:xfrm>
          <a:prstGeom prst="rect">
            <a:avLst/>
          </a:prstGeom>
        </p:spPr>
      </p:pic>
      <p:grpSp>
        <p:nvGrpSpPr>
          <p:cNvPr id="21" name="Group 20"/>
          <p:cNvGrpSpPr/>
          <p:nvPr userDrawn="1"/>
        </p:nvGrpSpPr>
        <p:grpSpPr>
          <a:xfrm>
            <a:off x="506594" y="2681077"/>
            <a:ext cx="8052975" cy="2194560"/>
            <a:chOff x="506594" y="2681077"/>
            <a:chExt cx="8052975" cy="2194560"/>
          </a:xfrm>
        </p:grpSpPr>
        <p:cxnSp>
          <p:nvCxnSpPr>
            <p:cNvPr id="22" name="Straight Connector 21"/>
            <p:cNvCxnSpPr/>
            <p:nvPr userDrawn="1"/>
          </p:nvCxnSpPr>
          <p:spPr>
            <a:xfrm flipH="1">
              <a:off x="506594" y="3758190"/>
              <a:ext cx="455431" cy="0"/>
            </a:xfrm>
            <a:prstGeom prst="line">
              <a:avLst/>
            </a:prstGeom>
            <a:ln w="73025" cmpd="sng">
              <a:solidFill>
                <a:schemeClr val="accent2"/>
              </a:solidFill>
              <a:prstDash val="solid"/>
              <a:tailEnd type="oval" w="lg" len="lg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 userDrawn="1"/>
          </p:nvSpPr>
          <p:spPr>
            <a:xfrm flipH="1">
              <a:off x="6354507" y="2681077"/>
              <a:ext cx="2205062" cy="2194560"/>
            </a:xfrm>
            <a:prstGeom prst="ellipse">
              <a:avLst/>
            </a:prstGeom>
            <a:noFill/>
            <a:ln w="76200" cmpd="sng">
              <a:solidFill>
                <a:schemeClr val="accent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 flipH="1">
              <a:off x="2207063" y="3752310"/>
              <a:ext cx="1371600" cy="0"/>
            </a:xfrm>
            <a:prstGeom prst="line">
              <a:avLst/>
            </a:prstGeom>
            <a:ln w="76200" cmpd="sng">
              <a:solidFill>
                <a:schemeClr val="accent4"/>
              </a:solidFill>
              <a:prstDash val="solid"/>
              <a:tailEnd type="none" w="lg" len="lg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3574404" y="3758174"/>
              <a:ext cx="1371600" cy="0"/>
            </a:xfrm>
            <a:prstGeom prst="line">
              <a:avLst/>
            </a:prstGeom>
            <a:ln w="76200" cmpd="sng">
              <a:solidFill>
                <a:schemeClr val="accent5"/>
              </a:solidFill>
              <a:prstDash val="solid"/>
              <a:tailEnd type="none" w="lg" len="lg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 flipH="1">
              <a:off x="4946754" y="3751547"/>
              <a:ext cx="1371600" cy="0"/>
            </a:xfrm>
            <a:prstGeom prst="line">
              <a:avLst/>
            </a:prstGeom>
            <a:ln w="76200" cmpd="sng">
              <a:solidFill>
                <a:schemeClr val="accent6"/>
              </a:solidFill>
              <a:prstDash val="solid"/>
              <a:tailEnd type="none" w="lg" len="lg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 flipH="1">
              <a:off x="841729" y="3751563"/>
              <a:ext cx="1371600" cy="0"/>
            </a:xfrm>
            <a:prstGeom prst="line">
              <a:avLst/>
            </a:prstGeom>
            <a:ln w="76200" cmpd="sng">
              <a:solidFill>
                <a:schemeClr val="accent3"/>
              </a:solidFill>
              <a:prstDash val="solid"/>
              <a:tailEnd type="none" w="lg" len="lg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8A7FD7-D788-5C4F-8784-060411599E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048367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ct Section_Engag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352111" y="1650309"/>
            <a:ext cx="5847915" cy="2545772"/>
          </a:xfrm>
          <a:ln>
            <a:noFill/>
          </a:ln>
        </p:spPr>
        <p:txBody>
          <a:bodyPr anchor="ctr">
            <a:noAutofit/>
          </a:bodyPr>
          <a:lstStyle>
            <a:lvl1pPr algn="r">
              <a:defRPr sz="6600" b="0" i="1">
                <a:solidFill>
                  <a:srgbClr val="2D3D54"/>
                </a:solidFill>
              </a:defRPr>
            </a:lvl1pPr>
          </a:lstStyle>
          <a:p>
            <a:r>
              <a:rPr lang="en-US" dirty="0"/>
              <a:t>Click to edit section header</a:t>
            </a:r>
          </a:p>
        </p:txBody>
      </p:sp>
      <p:pic>
        <p:nvPicPr>
          <p:cNvPr id="14" name="Picture Placeholder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17591" y="2745012"/>
            <a:ext cx="2080201" cy="2080201"/>
          </a:xfrm>
          <a:prstGeom prst="rect">
            <a:avLst/>
          </a:prstGeom>
        </p:spPr>
      </p:pic>
      <p:grpSp>
        <p:nvGrpSpPr>
          <p:cNvPr id="21" name="Group 20"/>
          <p:cNvGrpSpPr/>
          <p:nvPr userDrawn="1"/>
        </p:nvGrpSpPr>
        <p:grpSpPr>
          <a:xfrm>
            <a:off x="506594" y="2681077"/>
            <a:ext cx="8052975" cy="2194560"/>
            <a:chOff x="506594" y="2681077"/>
            <a:chExt cx="8052975" cy="2194560"/>
          </a:xfrm>
        </p:grpSpPr>
        <p:cxnSp>
          <p:nvCxnSpPr>
            <p:cNvPr id="22" name="Straight Connector 21"/>
            <p:cNvCxnSpPr/>
            <p:nvPr userDrawn="1"/>
          </p:nvCxnSpPr>
          <p:spPr>
            <a:xfrm flipH="1" flipV="1">
              <a:off x="506594" y="3758190"/>
              <a:ext cx="426856" cy="1494"/>
            </a:xfrm>
            <a:prstGeom prst="line">
              <a:avLst/>
            </a:prstGeom>
            <a:ln w="76200" cmpd="sng">
              <a:solidFill>
                <a:schemeClr val="accent2"/>
              </a:solidFill>
              <a:prstDash val="solid"/>
              <a:tailEnd type="oval" w="lg" len="lg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 userDrawn="1"/>
          </p:nvSpPr>
          <p:spPr>
            <a:xfrm flipH="1">
              <a:off x="6354507" y="2681077"/>
              <a:ext cx="2205062" cy="2194560"/>
            </a:xfrm>
            <a:prstGeom prst="ellipse">
              <a:avLst/>
            </a:prstGeom>
            <a:noFill/>
            <a:ln w="76200" cmpd="sng">
              <a:solidFill>
                <a:schemeClr val="accent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 flipH="1">
              <a:off x="2207063" y="3752310"/>
              <a:ext cx="1371600" cy="0"/>
            </a:xfrm>
            <a:prstGeom prst="line">
              <a:avLst/>
            </a:prstGeom>
            <a:ln w="76200" cmpd="sng">
              <a:solidFill>
                <a:schemeClr val="accent4"/>
              </a:solidFill>
              <a:prstDash val="solid"/>
              <a:tailEnd type="none" w="lg" len="lg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3574404" y="3758174"/>
              <a:ext cx="1371600" cy="0"/>
            </a:xfrm>
            <a:prstGeom prst="line">
              <a:avLst/>
            </a:prstGeom>
            <a:ln w="76200" cmpd="sng">
              <a:solidFill>
                <a:schemeClr val="accent5"/>
              </a:solidFill>
              <a:prstDash val="solid"/>
              <a:tailEnd type="none" w="lg" len="lg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 flipH="1">
              <a:off x="4946754" y="3751547"/>
              <a:ext cx="1371600" cy="0"/>
            </a:xfrm>
            <a:prstGeom prst="line">
              <a:avLst/>
            </a:prstGeom>
            <a:ln w="76200" cmpd="sng">
              <a:solidFill>
                <a:schemeClr val="accent6"/>
              </a:solidFill>
              <a:prstDash val="solid"/>
              <a:tailEnd type="none" w="lg" len="lg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 flipH="1">
              <a:off x="841729" y="3751563"/>
              <a:ext cx="1371600" cy="0"/>
            </a:xfrm>
            <a:prstGeom prst="line">
              <a:avLst/>
            </a:prstGeom>
            <a:ln w="76200" cmpd="sng">
              <a:solidFill>
                <a:schemeClr val="accent3"/>
              </a:solidFill>
              <a:prstDash val="solid"/>
              <a:tailEnd type="none" w="lg" len="lg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8A7FD7-D788-5C4F-8784-060411599E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51564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ct Section_Inclus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352111" y="1650309"/>
            <a:ext cx="5847915" cy="2545772"/>
          </a:xfrm>
          <a:ln>
            <a:noFill/>
          </a:ln>
        </p:spPr>
        <p:txBody>
          <a:bodyPr anchor="ctr">
            <a:noAutofit/>
          </a:bodyPr>
          <a:lstStyle>
            <a:lvl1pPr algn="r">
              <a:defRPr sz="6600" b="0" i="1">
                <a:solidFill>
                  <a:srgbClr val="2D3D54"/>
                </a:solidFill>
              </a:defRPr>
            </a:lvl1pPr>
          </a:lstStyle>
          <a:p>
            <a:r>
              <a:rPr lang="en-US" dirty="0"/>
              <a:t>Click to edit section header</a:t>
            </a:r>
          </a:p>
        </p:txBody>
      </p:sp>
      <p:pic>
        <p:nvPicPr>
          <p:cNvPr id="14" name="Picture Placeholder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8608" y="2745012"/>
            <a:ext cx="2080201" cy="2080201"/>
          </a:xfrm>
          <a:prstGeom prst="rect">
            <a:avLst/>
          </a:prstGeom>
        </p:spPr>
      </p:pic>
      <p:grpSp>
        <p:nvGrpSpPr>
          <p:cNvPr id="28" name="Group 27"/>
          <p:cNvGrpSpPr/>
          <p:nvPr userDrawn="1"/>
        </p:nvGrpSpPr>
        <p:grpSpPr>
          <a:xfrm>
            <a:off x="506594" y="2681077"/>
            <a:ext cx="8052975" cy="2194560"/>
            <a:chOff x="506594" y="2681077"/>
            <a:chExt cx="8052975" cy="2194560"/>
          </a:xfrm>
        </p:grpSpPr>
        <p:cxnSp>
          <p:nvCxnSpPr>
            <p:cNvPr id="29" name="Straight Connector 28"/>
            <p:cNvCxnSpPr/>
            <p:nvPr userDrawn="1"/>
          </p:nvCxnSpPr>
          <p:spPr>
            <a:xfrm flipH="1" flipV="1">
              <a:off x="506594" y="3758190"/>
              <a:ext cx="436381" cy="1494"/>
            </a:xfrm>
            <a:prstGeom prst="line">
              <a:avLst/>
            </a:prstGeom>
            <a:ln w="76200" cmpd="sng">
              <a:solidFill>
                <a:schemeClr val="accent2"/>
              </a:solidFill>
              <a:prstDash val="solid"/>
              <a:tailEnd type="oval" w="lg" len="lg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 userDrawn="1"/>
          </p:nvSpPr>
          <p:spPr>
            <a:xfrm flipH="1">
              <a:off x="6354507" y="2681077"/>
              <a:ext cx="2205062" cy="2194560"/>
            </a:xfrm>
            <a:prstGeom prst="ellipse">
              <a:avLst/>
            </a:prstGeom>
            <a:noFill/>
            <a:ln w="76200" cmpd="sng">
              <a:solidFill>
                <a:schemeClr val="accent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/>
            </a:p>
          </p:txBody>
        </p:sp>
        <p:cxnSp>
          <p:nvCxnSpPr>
            <p:cNvPr id="31" name="Straight Connector 30"/>
            <p:cNvCxnSpPr/>
            <p:nvPr userDrawn="1"/>
          </p:nvCxnSpPr>
          <p:spPr>
            <a:xfrm flipH="1">
              <a:off x="2207063" y="3752310"/>
              <a:ext cx="1371600" cy="0"/>
            </a:xfrm>
            <a:prstGeom prst="line">
              <a:avLst/>
            </a:prstGeom>
            <a:ln w="76200" cmpd="sng">
              <a:solidFill>
                <a:schemeClr val="accent4"/>
              </a:solidFill>
              <a:prstDash val="solid"/>
              <a:tailEnd type="none" w="lg" len="lg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>
            <a:xfrm flipH="1">
              <a:off x="3574404" y="3758174"/>
              <a:ext cx="1371600" cy="0"/>
            </a:xfrm>
            <a:prstGeom prst="line">
              <a:avLst/>
            </a:prstGeom>
            <a:ln w="76200" cmpd="sng">
              <a:solidFill>
                <a:schemeClr val="accent5"/>
              </a:solidFill>
              <a:prstDash val="solid"/>
              <a:tailEnd type="none" w="lg" len="lg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 userDrawn="1"/>
          </p:nvCxnSpPr>
          <p:spPr>
            <a:xfrm flipH="1">
              <a:off x="4946754" y="3751547"/>
              <a:ext cx="1371600" cy="0"/>
            </a:xfrm>
            <a:prstGeom prst="line">
              <a:avLst/>
            </a:prstGeom>
            <a:ln w="76200" cmpd="sng">
              <a:solidFill>
                <a:schemeClr val="accent6"/>
              </a:solidFill>
              <a:prstDash val="solid"/>
              <a:tailEnd type="none" w="lg" len="lg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>
            <a:xfrm flipH="1">
              <a:off x="841729" y="3751563"/>
              <a:ext cx="1371600" cy="0"/>
            </a:xfrm>
            <a:prstGeom prst="line">
              <a:avLst/>
            </a:prstGeom>
            <a:ln w="76200" cmpd="sng">
              <a:solidFill>
                <a:schemeClr val="accent3"/>
              </a:solidFill>
              <a:prstDash val="solid"/>
              <a:tailEnd type="none" w="lg" len="lg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8A7FD7-D788-5C4F-8784-060411599E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61769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ct Section_Stew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352111" y="1650309"/>
            <a:ext cx="5847915" cy="2545772"/>
          </a:xfrm>
          <a:ln>
            <a:noFill/>
          </a:ln>
        </p:spPr>
        <p:txBody>
          <a:bodyPr anchor="ctr">
            <a:noAutofit/>
          </a:bodyPr>
          <a:lstStyle>
            <a:lvl1pPr algn="r">
              <a:defRPr sz="6600" b="0" i="1">
                <a:solidFill>
                  <a:srgbClr val="2D3D54"/>
                </a:solidFill>
              </a:defRPr>
            </a:lvl1pPr>
          </a:lstStyle>
          <a:p>
            <a:r>
              <a:rPr lang="en-US" dirty="0"/>
              <a:t>Click to edit section header</a:t>
            </a:r>
          </a:p>
        </p:txBody>
      </p:sp>
      <p:pic>
        <p:nvPicPr>
          <p:cNvPr id="14" name="Picture Placeholder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8608" y="2745012"/>
            <a:ext cx="2080201" cy="2080201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06594" y="2681077"/>
            <a:ext cx="8052975" cy="2194560"/>
            <a:chOff x="506594" y="2681077"/>
            <a:chExt cx="8052975" cy="2194560"/>
          </a:xfrm>
        </p:grpSpPr>
        <p:cxnSp>
          <p:nvCxnSpPr>
            <p:cNvPr id="5" name="Straight Connector 4"/>
            <p:cNvCxnSpPr/>
            <p:nvPr userDrawn="1"/>
          </p:nvCxnSpPr>
          <p:spPr>
            <a:xfrm flipH="1">
              <a:off x="506594" y="3758190"/>
              <a:ext cx="5858418" cy="0"/>
            </a:xfrm>
            <a:prstGeom prst="line">
              <a:avLst/>
            </a:prstGeom>
            <a:ln w="76200" cmpd="sng">
              <a:solidFill>
                <a:schemeClr val="accent2"/>
              </a:solidFill>
              <a:prstDash val="solid"/>
              <a:tailEnd type="oval" w="lg" len="lg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 userDrawn="1"/>
          </p:nvSpPr>
          <p:spPr>
            <a:xfrm flipH="1">
              <a:off x="6354507" y="2681077"/>
              <a:ext cx="2205062" cy="2194560"/>
            </a:xfrm>
            <a:prstGeom prst="ellipse">
              <a:avLst/>
            </a:prstGeom>
            <a:noFill/>
            <a:ln w="76200" cmpd="sng">
              <a:solidFill>
                <a:schemeClr val="accent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/>
            </a:p>
          </p:txBody>
        </p:sp>
        <p:cxnSp>
          <p:nvCxnSpPr>
            <p:cNvPr id="15" name="Straight Connector 14"/>
            <p:cNvCxnSpPr/>
            <p:nvPr userDrawn="1"/>
          </p:nvCxnSpPr>
          <p:spPr>
            <a:xfrm flipH="1">
              <a:off x="2207063" y="3752310"/>
              <a:ext cx="1371600" cy="0"/>
            </a:xfrm>
            <a:prstGeom prst="line">
              <a:avLst/>
            </a:prstGeom>
            <a:ln w="76200" cmpd="sng">
              <a:solidFill>
                <a:schemeClr val="accent4"/>
              </a:solidFill>
              <a:prstDash val="solid"/>
              <a:tailEnd type="none" w="lg" len="lg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flipH="1">
              <a:off x="3574404" y="3758174"/>
              <a:ext cx="1371600" cy="0"/>
            </a:xfrm>
            <a:prstGeom prst="line">
              <a:avLst/>
            </a:prstGeom>
            <a:ln w="76200" cmpd="sng">
              <a:solidFill>
                <a:schemeClr val="accent5"/>
              </a:solidFill>
              <a:prstDash val="solid"/>
              <a:tailEnd type="none" w="lg" len="lg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H="1">
              <a:off x="4946754" y="3751547"/>
              <a:ext cx="1371600" cy="0"/>
            </a:xfrm>
            <a:prstGeom prst="line">
              <a:avLst/>
            </a:prstGeom>
            <a:ln w="76200" cmpd="sng">
              <a:solidFill>
                <a:schemeClr val="accent6"/>
              </a:solidFill>
              <a:prstDash val="solid"/>
              <a:tailEnd type="none" w="lg" len="lg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 flipH="1">
              <a:off x="841729" y="3751563"/>
              <a:ext cx="1371600" cy="0"/>
            </a:xfrm>
            <a:prstGeom prst="line">
              <a:avLst/>
            </a:prstGeom>
            <a:ln w="76200" cmpd="sng">
              <a:solidFill>
                <a:schemeClr val="accent3"/>
              </a:solidFill>
              <a:prstDash val="solid"/>
              <a:tailEnd type="none" w="lg" len="lg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8A7FD7-D788-5C4F-8784-060411599E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168575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NoComp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260350"/>
            <a:ext cx="8686800" cy="8566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8600" y="1296904"/>
            <a:ext cx="8686800" cy="4718304"/>
          </a:xfrm>
        </p:spPr>
        <p:txBody>
          <a:bodyPr>
            <a:normAutofit/>
          </a:bodyPr>
          <a:lstStyle>
            <a:lvl1pPr marL="2286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 sz="2800"/>
            </a:lvl1pPr>
            <a:lvl2pPr marL="685800" indent="-228600">
              <a:buClr>
                <a:schemeClr val="accent2"/>
              </a:buClr>
              <a:buFont typeface="Arial" panose="020B0604020202020204" pitchFamily="34" charset="0"/>
              <a:buChar char="–"/>
              <a:defRPr sz="2400"/>
            </a:lvl2pPr>
            <a:lvl3pPr marL="11430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 sz="2000"/>
            </a:lvl3pPr>
            <a:lvl4pPr marL="1600200" indent="-228600">
              <a:buClr>
                <a:schemeClr val="accent2"/>
              </a:buClr>
              <a:buFont typeface="Arial" panose="020B0604020202020204" pitchFamily="34" charset="0"/>
              <a:buChar char="–"/>
              <a:defRPr sz="1800"/>
            </a:lvl4pPr>
            <a:lvl5pPr marL="20574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457951" y="6492875"/>
            <a:ext cx="232712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8A7FD7-D788-5C4F-8784-060411599E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081745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Stud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 userDrawn="1"/>
        </p:nvGrpSpPr>
        <p:grpSpPr>
          <a:xfrm>
            <a:off x="8150686" y="335778"/>
            <a:ext cx="967689" cy="5535183"/>
            <a:chOff x="8150686" y="335778"/>
            <a:chExt cx="967689" cy="5535183"/>
          </a:xfrm>
        </p:grpSpPr>
        <p:sp>
          <p:nvSpPr>
            <p:cNvPr id="22" name="Oval 21"/>
            <p:cNvSpPr/>
            <p:nvPr userDrawn="1"/>
          </p:nvSpPr>
          <p:spPr>
            <a:xfrm>
              <a:off x="8150686" y="335778"/>
              <a:ext cx="967689" cy="967689"/>
            </a:xfrm>
            <a:prstGeom prst="ellipse">
              <a:avLst/>
            </a:prstGeom>
            <a:blipFill dpi="0" rotWithShape="1">
              <a:blip r:embed="rId2" cstate="screen">
                <a:alphaModFix amt="52000"/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Oval 22"/>
            <p:cNvSpPr/>
            <p:nvPr userDrawn="1"/>
          </p:nvSpPr>
          <p:spPr>
            <a:xfrm>
              <a:off x="8150686" y="1477652"/>
              <a:ext cx="967689" cy="967689"/>
            </a:xfrm>
            <a:prstGeom prst="ellipse">
              <a:avLst/>
            </a:prstGeom>
            <a:blipFill dpi="0" rotWithShape="1">
              <a:blip r:embed="rId3" cstate="screen">
                <a:alphaModFix amt="52000"/>
                <a:lum bright="70000" contrast="-7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Oval 23"/>
            <p:cNvSpPr/>
            <p:nvPr userDrawn="1"/>
          </p:nvSpPr>
          <p:spPr>
            <a:xfrm>
              <a:off x="8150686" y="2619525"/>
              <a:ext cx="967689" cy="967689"/>
            </a:xfrm>
            <a:prstGeom prst="ellipse">
              <a:avLst/>
            </a:prstGeom>
            <a:blipFill dpi="0" rotWithShape="1">
              <a:blip r:embed="rId4" cstate="screen">
                <a:alphaModFix amt="52000"/>
                <a:lum bright="70000" contrast="-7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Oval 24"/>
            <p:cNvSpPr/>
            <p:nvPr userDrawn="1"/>
          </p:nvSpPr>
          <p:spPr>
            <a:xfrm>
              <a:off x="8150686" y="3761399"/>
              <a:ext cx="967689" cy="967689"/>
            </a:xfrm>
            <a:prstGeom prst="ellipse">
              <a:avLst/>
            </a:prstGeom>
            <a:blipFill dpi="0" rotWithShape="1">
              <a:blip r:embed="rId5" cstate="screen">
                <a:alphaModFix amt="52000"/>
                <a:lum bright="70000" contrast="-7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Oval 25"/>
            <p:cNvSpPr/>
            <p:nvPr userDrawn="1"/>
          </p:nvSpPr>
          <p:spPr>
            <a:xfrm>
              <a:off x="8150686" y="4903272"/>
              <a:ext cx="967689" cy="967689"/>
            </a:xfrm>
            <a:prstGeom prst="ellipse">
              <a:avLst/>
            </a:prstGeom>
            <a:blipFill dpi="0" rotWithShape="1">
              <a:blip r:embed="rId6" cstate="screen">
                <a:alphaModFix amt="52000"/>
                <a:lum bright="70000" contrast="-7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9" name="TextBox 8"/>
          <p:cNvSpPr txBox="1"/>
          <p:nvPr/>
        </p:nvSpPr>
        <p:spPr>
          <a:xfrm>
            <a:off x="387146" y="18435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89701"/>
            <a:ext cx="2327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048A7FD7-D788-5C4F-8784-060411599E5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8600" y="260350"/>
            <a:ext cx="7810500" cy="8566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8600" y="1296904"/>
            <a:ext cx="7810500" cy="4718304"/>
          </a:xfrm>
        </p:spPr>
        <p:txBody>
          <a:bodyPr>
            <a:normAutofit/>
          </a:bodyPr>
          <a:lstStyle>
            <a:lvl1pPr marL="2286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 sz="2800"/>
            </a:lvl1pPr>
            <a:lvl2pPr marL="685800" indent="-228600">
              <a:buClr>
                <a:schemeClr val="accent2"/>
              </a:buClr>
              <a:buFont typeface="Arial" panose="020B0604020202020204" pitchFamily="34" charset="0"/>
              <a:buChar char="–"/>
              <a:defRPr sz="2400"/>
            </a:lvl2pPr>
            <a:lvl3pPr marL="11430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 sz="2000"/>
            </a:lvl3pPr>
            <a:lvl4pPr marL="1600200" indent="-228600">
              <a:buClr>
                <a:schemeClr val="accent2"/>
              </a:buClr>
              <a:buFont typeface="Arial" panose="020B0604020202020204" pitchFamily="34" charset="0"/>
              <a:buChar char="–"/>
              <a:defRPr sz="1800"/>
            </a:lvl4pPr>
            <a:lvl5pPr marL="20574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2884843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4 campus colors"/>
          <p:cNvGrpSpPr/>
          <p:nvPr userDrawn="1"/>
        </p:nvGrpSpPr>
        <p:grpSpPr>
          <a:xfrm>
            <a:off x="0" y="6179504"/>
            <a:ext cx="9145268" cy="142673"/>
            <a:chOff x="0" y="6263445"/>
            <a:chExt cx="9145268" cy="92840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6263445"/>
              <a:ext cx="2286000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2286000" y="6264281"/>
              <a:ext cx="2286000" cy="914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4573268" y="6264845"/>
              <a:ext cx="2286000" cy="91440"/>
            </a:xfrm>
            <a:prstGeom prst="rect">
              <a:avLst/>
            </a:prstGeom>
            <a:solidFill>
              <a:srgbClr val="007A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6859268" y="6264833"/>
              <a:ext cx="2286000" cy="91440"/>
            </a:xfrm>
            <a:prstGeom prst="rect">
              <a:avLst/>
            </a:prstGeom>
            <a:solidFill>
              <a:srgbClr val="981E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/>
          <p:cNvSpPr/>
          <p:nvPr userDrawn="1"/>
        </p:nvSpPr>
        <p:spPr>
          <a:xfrm>
            <a:off x="-5317" y="6299993"/>
            <a:ext cx="9150585" cy="5640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60350"/>
            <a:ext cx="8686800" cy="856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287738"/>
            <a:ext cx="8686799" cy="4721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3847" y="6330289"/>
            <a:ext cx="3004680" cy="494897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492875"/>
            <a:ext cx="2327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  <a:latin typeface="+mn-lt"/>
              </a:defRPr>
            </a:lvl1pPr>
          </a:lstStyle>
          <a:p>
            <a:fld id="{048A7FD7-D788-5C4F-8784-060411599E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403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97" r:id="rId3"/>
    <p:sldLayoutId id="2147483705" r:id="rId4"/>
    <p:sldLayoutId id="2147483706" r:id="rId5"/>
    <p:sldLayoutId id="2147483707" r:id="rId6"/>
    <p:sldLayoutId id="2147483708" r:id="rId7"/>
    <p:sldLayoutId id="2147483704" r:id="rId8"/>
    <p:sldLayoutId id="2147483699" r:id="rId9"/>
    <p:sldLayoutId id="2147483700" r:id="rId10"/>
    <p:sldLayoutId id="2147483702" r:id="rId11"/>
    <p:sldLayoutId id="2147483701" r:id="rId12"/>
    <p:sldLayoutId id="2147483703" r:id="rId13"/>
    <p:sldLayoutId id="2147483666" r:id="rId14"/>
    <p:sldLayoutId id="2147483667" r:id="rId15"/>
    <p:sldLayoutId id="2147483670" r:id="rId16"/>
  </p:sldLayoutIdLst>
  <p:transition>
    <p:dissolve/>
  </p:transition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bg1">
              <a:lumMod val="90000"/>
              <a:lumOff val="10000"/>
            </a:schemeClr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spcAft>
          <a:spcPts val="600"/>
        </a:spcAft>
        <a:buClr>
          <a:srgbClr val="2D3D54"/>
        </a:buClr>
        <a:buFont typeface="Wingdings" panose="05000000000000000000" pitchFamily="2" charset="2"/>
        <a:buNone/>
        <a:defRPr sz="2800" b="0" kern="1200">
          <a:solidFill>
            <a:schemeClr val="bg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bg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bg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Clr>
          <a:schemeClr val="accent2"/>
        </a:buClr>
        <a:buFont typeface="Arial" panose="020B0604020202020204" pitchFamily="34" charset="0"/>
        <a:buChar char="–"/>
        <a:defRPr sz="1800" kern="1200">
          <a:solidFill>
            <a:schemeClr val="bg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bg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810500" cy="856689"/>
          </a:xfrm>
        </p:spPr>
        <p:txBody>
          <a:bodyPr/>
          <a:lstStyle/>
          <a:p>
            <a:r>
              <a:rPr lang="en-US" dirty="0"/>
              <a:t>Proposed New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06267"/>
            <a:ext cx="7810500" cy="540160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spcAft>
                <a:spcPts val="200"/>
              </a:spcAft>
            </a:pPr>
            <a:r>
              <a:rPr lang="en-US" dirty="0"/>
              <a:t>Department Chairs have the important role to 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200"/>
              </a:spcAft>
            </a:pPr>
            <a:r>
              <a:rPr lang="en-US" dirty="0" smtClean="0"/>
              <a:t>lead </a:t>
            </a:r>
            <a:r>
              <a:rPr lang="en-US" dirty="0"/>
              <a:t>and supervise the faculty, 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200"/>
              </a:spcAft>
            </a:pPr>
            <a:r>
              <a:rPr lang="en-US" dirty="0" smtClean="0"/>
              <a:t>develop </a:t>
            </a:r>
            <a:r>
              <a:rPr lang="en-US" dirty="0"/>
              <a:t>strategic plans for the department, 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200"/>
              </a:spcAft>
            </a:pPr>
            <a:r>
              <a:rPr lang="en-US" dirty="0" smtClean="0"/>
              <a:t>make </a:t>
            </a:r>
            <a:r>
              <a:rPr lang="en-US" dirty="0"/>
              <a:t>decisions on resource allocations, 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200"/>
              </a:spcAft>
            </a:pPr>
            <a:r>
              <a:rPr lang="en-US" dirty="0" smtClean="0"/>
              <a:t>assign </a:t>
            </a:r>
            <a:r>
              <a:rPr lang="en-US" dirty="0"/>
              <a:t>appropriate workloads and ensure that excellence is achieved in student success, research &amp; creative works, engagement and inclusion.  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200"/>
              </a:spcAft>
            </a:pPr>
            <a:r>
              <a:rPr lang="en-US" dirty="0"/>
              <a:t>We need to ensure that department chairs are 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200"/>
              </a:spcAft>
            </a:pPr>
            <a:r>
              <a:rPr lang="en-US" dirty="0" smtClean="0"/>
              <a:t>selected </a:t>
            </a:r>
            <a:r>
              <a:rPr lang="en-US" dirty="0"/>
              <a:t>through a rigorous process, 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200"/>
              </a:spcAft>
            </a:pPr>
            <a:r>
              <a:rPr lang="en-US" dirty="0" smtClean="0"/>
              <a:t>provided </a:t>
            </a:r>
            <a:r>
              <a:rPr lang="en-US" dirty="0"/>
              <a:t>necessary support to succeed and 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200"/>
              </a:spcAft>
            </a:pPr>
            <a:r>
              <a:rPr lang="en-US" dirty="0" smtClean="0"/>
              <a:t>held </a:t>
            </a:r>
            <a:r>
              <a:rPr lang="en-US" dirty="0"/>
              <a:t>accountable to achieve excellence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72CEBA-2283-3842-A5A2-59552AF343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8A7FD7-D788-5C4F-8784-060411599E5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96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810500" cy="856689"/>
          </a:xfrm>
        </p:spPr>
        <p:txBody>
          <a:bodyPr/>
          <a:lstStyle/>
          <a:p>
            <a:r>
              <a:rPr lang="en-US" dirty="0"/>
              <a:t>Proposed New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9810"/>
            <a:ext cx="7810500" cy="541348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spcAft>
                <a:spcPts val="200"/>
              </a:spcAft>
            </a:pPr>
            <a:r>
              <a:rPr lang="en-US" dirty="0"/>
              <a:t>Dean is the appointing authority and selects </a:t>
            </a:r>
            <a:r>
              <a:rPr lang="en-US" dirty="0" smtClean="0"/>
              <a:t>an advisory </a:t>
            </a:r>
            <a:r>
              <a:rPr lang="en-US" dirty="0"/>
              <a:t>committee </a:t>
            </a:r>
            <a:r>
              <a:rPr lang="en-US" dirty="0" smtClean="0"/>
              <a:t>that should include </a:t>
            </a:r>
            <a:r>
              <a:rPr lang="en-US" dirty="0"/>
              <a:t>faculty, staff, students and external partners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200"/>
              </a:spcAft>
            </a:pPr>
            <a:r>
              <a:rPr lang="en-US" dirty="0"/>
              <a:t>Searches </a:t>
            </a:r>
            <a:r>
              <a:rPr lang="en-US" dirty="0" smtClean="0"/>
              <a:t>should </a:t>
            </a:r>
            <a:r>
              <a:rPr lang="en-US" dirty="0"/>
              <a:t>be national in scope, internal candidates </a:t>
            </a:r>
            <a:r>
              <a:rPr lang="en-US" dirty="0" smtClean="0"/>
              <a:t>will </a:t>
            </a:r>
            <a:r>
              <a:rPr lang="en-US" dirty="0"/>
              <a:t>be considered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200"/>
              </a:spcAft>
            </a:pPr>
            <a:r>
              <a:rPr lang="en-US" dirty="0"/>
              <a:t>Searches are expected to produce a diverse </a:t>
            </a:r>
            <a:r>
              <a:rPr lang="en-US" dirty="0" smtClean="0"/>
              <a:t>pool </a:t>
            </a:r>
            <a:r>
              <a:rPr lang="en-US" dirty="0"/>
              <a:t>of candidates who demonstrate academic, research excellence and administrative experience 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200"/>
              </a:spcAft>
            </a:pPr>
            <a:r>
              <a:rPr lang="en-US" dirty="0"/>
              <a:t>Appointments can be for </a:t>
            </a:r>
            <a:r>
              <a:rPr lang="en-US" dirty="0" smtClean="0"/>
              <a:t>a non-binding </a:t>
            </a:r>
            <a:r>
              <a:rPr lang="en-US" smtClean="0"/>
              <a:t>term of up to 5 </a:t>
            </a:r>
            <a:r>
              <a:rPr lang="en-US" dirty="0"/>
              <a:t>years </a:t>
            </a:r>
            <a:r>
              <a:rPr lang="en-US" dirty="0" smtClean="0"/>
              <a:t>with annual reviews and chairs will </a:t>
            </a:r>
            <a:r>
              <a:rPr lang="en-US" dirty="0"/>
              <a:t>serve at the will of the appointing authority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200"/>
              </a:spcAf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72CEBA-2283-3842-A5A2-59552AF343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8A7FD7-D788-5C4F-8784-060411599E5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93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theme/theme1.xml><?xml version="1.0" encoding="utf-8"?>
<a:theme xmlns:a="http://schemas.openxmlformats.org/drawingml/2006/main" name="UMSysPPTemplate3">
  <a:themeElements>
    <a:clrScheme name="SotU">
      <a:dk1>
        <a:srgbClr val="1C3044"/>
      </a:dk1>
      <a:lt1>
        <a:sysClr val="window" lastClr="FFFFFF"/>
      </a:lt1>
      <a:dk2>
        <a:srgbClr val="455666"/>
      </a:dk2>
      <a:lt2>
        <a:srgbClr val="E7E6E6"/>
      </a:lt2>
      <a:accent1>
        <a:srgbClr val="1C3044"/>
      </a:accent1>
      <a:accent2>
        <a:srgbClr val="F1B82D"/>
      </a:accent2>
      <a:accent3>
        <a:srgbClr val="000000"/>
      </a:accent3>
      <a:accent4>
        <a:srgbClr val="0080FF"/>
      </a:accent4>
      <a:accent5>
        <a:srgbClr val="007A33"/>
      </a:accent5>
      <a:accent6>
        <a:srgbClr val="981E32"/>
      </a:accent6>
      <a:hlink>
        <a:srgbClr val="1C3044"/>
      </a:hlink>
      <a:folHlink>
        <a:srgbClr val="F1B82D"/>
      </a:folHlink>
    </a:clrScheme>
    <a:fontScheme name="Custom 2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MSysPPTemplate3" id="{3A7284FD-37CE-354D-A945-B233D6A6C064}" vid="{5D5C0126-E549-8F4A-9458-92DB748210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UMSysColors_Updated</Template>
  <TotalTime>14247</TotalTime>
  <Words>136</Words>
  <Application>Microsoft Macintosh PowerPoint</Application>
  <PresentationFormat>On-screen Show (4:3)</PresentationFormat>
  <Paragraphs>19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Georgia</vt:lpstr>
      <vt:lpstr>Georgia italic</vt:lpstr>
      <vt:lpstr>Wingdings</vt:lpstr>
      <vt:lpstr>UMSysPPTemplate3</vt:lpstr>
      <vt:lpstr>Proposed New Process</vt:lpstr>
      <vt:lpstr>Proposed New Process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University of Missouri System</dc:creator>
  <cp:lastModifiedBy>Microsoft Office User</cp:lastModifiedBy>
  <cp:revision>745</cp:revision>
  <cp:lastPrinted>2018-11-26T23:00:25Z</cp:lastPrinted>
  <dcterms:created xsi:type="dcterms:W3CDTF">2017-05-17T14:50:57Z</dcterms:created>
  <dcterms:modified xsi:type="dcterms:W3CDTF">2018-12-04T18:09:09Z</dcterms:modified>
</cp:coreProperties>
</file>